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</p:sldIdLst>
  <p:sldSz cx="4319588" cy="60483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800080"/>
    <a:srgbClr val="FF0066"/>
    <a:srgbClr val="FF0060"/>
    <a:srgbClr val="F2F2F2"/>
    <a:srgbClr val="E4E4E4"/>
    <a:srgbClr val="333333"/>
    <a:srgbClr val="FEFAF4"/>
    <a:srgbClr val="FCEEDC"/>
    <a:srgbClr val="F9DE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F140F2-9BCA-4592-A4F6-0A42E32FEBB8}" v="27" dt="2025-07-08T13:13:56.8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0" autoAdjust="0"/>
    <p:restoredTop sz="96327" autoAdjust="0"/>
  </p:normalViewPr>
  <p:slideViewPr>
    <p:cSldViewPr snapToGrid="0">
      <p:cViewPr varScale="1">
        <p:scale>
          <a:sx n="123" d="100"/>
          <a:sy n="123" d="100"/>
        </p:scale>
        <p:origin x="325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11F140F2-9BCA-4592-A4F6-0A42E32FEBB8}"/>
    <pc:docChg chg="custSel modSld">
      <pc:chgData name="Fatima Pillosu" userId="a6295d4dc9e22643" providerId="LiveId" clId="{11F140F2-9BCA-4592-A4F6-0A42E32FEBB8}" dt="2025-07-08T13:14:56.837" v="500" actId="1037"/>
      <pc:docMkLst>
        <pc:docMk/>
      </pc:docMkLst>
      <pc:sldChg chg="addSp delSp modSp mod">
        <pc:chgData name="Fatima Pillosu" userId="a6295d4dc9e22643" providerId="LiveId" clId="{11F140F2-9BCA-4592-A4F6-0A42E32FEBB8}" dt="2025-07-08T13:14:56.837" v="500" actId="1037"/>
        <pc:sldMkLst>
          <pc:docMk/>
          <pc:sldMk cId="2517527664" sldId="257"/>
        </pc:sldMkLst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3" creationId="{859E6FBF-2066-74A2-B867-B7D12203A649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4" creationId="{2B95A850-B3B6-4380-0AC9-FC6A1D5B6977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6" creationId="{6EFAB028-879A-F0D8-2C01-5D655AED23FF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7" creationId="{4D397A5F-C637-B908-AC19-3205AABDA51C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9" creationId="{F7B9AAE9-6AB5-7D8B-D731-01CEB599A02C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0" creationId="{3549F6BC-07B2-EC62-388E-F6D35A2AA408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2" creationId="{AC25351C-53F3-7899-5C96-F956F1BD4F27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3" creationId="{3E29F8FF-EB71-8683-C145-9A77D07C9933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5" creationId="{59E875D0-3DBB-FED2-E84A-3D27DECD68EA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6" creationId="{2C811F63-C1D5-D26D-349A-7A428D13BB54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8" creationId="{AC50417A-F333-D7B3-9249-4C66429FD4DC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9" creationId="{20B3428E-D2B0-60FB-6426-9E41889E3E85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21" creationId="{3B91AD00-9822-CC76-A17F-33B6AAFCB7BA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22" creationId="{86CDC3FB-D3A8-18FB-3F05-19E1309E0471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24" creationId="{381F126D-6ADA-5AAE-DE92-554EBF26694A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25" creationId="{7244FD1E-0D90-B81C-54CF-8022140E1FE2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27" creationId="{F001538A-5E9D-174E-8BAD-768AA6B2412E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28" creationId="{AE26F274-39A8-0703-90B9-8019514D3847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30" creationId="{FE77F52B-9BD9-76BF-05D5-C2EB27800F40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31" creationId="{262D0F52-A70F-D6BD-F4D3-8E7CC38A9067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33" creationId="{2518B4BE-F9D3-6EF4-E875-03B16FA1A63D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34" creationId="{108668C1-2E6C-D9A9-6A08-44C95D1B1C6F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36" creationId="{DE5AF050-3863-061B-3BA3-496503CF0368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37" creationId="{826F7D6A-0485-363C-FA9B-44D7B9450F7D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39" creationId="{E31E8750-F1F5-09FE-9B62-E2DAACA89CC4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40" creationId="{418DEADB-322B-F248-431D-0EA2AB6C7A30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42" creationId="{3405D2E1-D581-0E25-022B-909DEAC74FFD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43" creationId="{6DCC7B45-6E78-9BB5-CB94-F2FE408FC1B4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45" creationId="{1C141F47-71EA-F1FC-1328-8A7186E937CC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46" creationId="{E10A0598-C8CC-7B6A-B151-9DFBCC793BFB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48" creationId="{D8D22CC2-78C0-B7D0-9CC0-07F2EA266B8D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49" creationId="{AEFC9243-6D1C-C4CB-F28E-4B0F078E0E0B}"/>
          </ac:spMkLst>
        </pc:spChg>
        <pc:spChg chg="add del">
          <ac:chgData name="Fatima Pillosu" userId="a6295d4dc9e22643" providerId="LiveId" clId="{11F140F2-9BCA-4592-A4F6-0A42E32FEBB8}" dt="2025-07-04T22:12:31.327" v="395" actId="478"/>
          <ac:spMkLst>
            <pc:docMk/>
            <pc:sldMk cId="2517527664" sldId="257"/>
            <ac:spMk id="50" creationId="{75F37DD6-110F-8F15-0F9C-3FD9F318B283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51" creationId="{7CA80247-944D-A79D-DD75-278A2FC157C4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52" creationId="{CB98C17D-E332-3D1A-3C6B-DECB619E09DE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53" creationId="{EF9E77C6-E200-60B0-DC59-D7377C85B378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54" creationId="{340973BB-231D-A83E-2BE3-A5A626F89730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55" creationId="{D393B3F9-2851-0907-0CDD-2F28C8A84419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56" creationId="{D4218213-73AC-9C63-858A-127D2614CC4C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57" creationId="{0232C9F6-DED8-72AD-A160-539836C0ABBB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58" creationId="{8F9C89D2-46DF-441F-1653-42D88E53992A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59" creationId="{58FCB103-8F7B-7D5C-DC04-2CF9AB57BF48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60" creationId="{48234934-E6E5-8FC5-91AD-B32F880DA6FD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61" creationId="{C2EA061E-F2E2-3076-1A84-77B170092055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62" creationId="{4502D28A-E881-BDC9-AA57-36ED7A0F166C}"/>
          </ac:spMkLst>
        </pc:spChg>
        <pc:spChg chg="add mod">
          <ac:chgData name="Fatima Pillosu" userId="a6295d4dc9e22643" providerId="LiveId" clId="{11F140F2-9BCA-4592-A4F6-0A42E32FEBB8}" dt="2025-07-04T22:12:45.897" v="397"/>
          <ac:spMkLst>
            <pc:docMk/>
            <pc:sldMk cId="2517527664" sldId="257"/>
            <ac:spMk id="63" creationId="{E4473764-DC01-39F2-E0E1-7D860A3DB86E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52" creationId="{5697321A-0C44-34B4-C8C8-F17BAE6CD5EB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53" creationId="{7709B7CE-0135-DDFE-5C95-6F8781181154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55" creationId="{682F650E-C0E6-DC56-06B5-B5FEF66D9DAC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56" creationId="{D05539DD-6AFA-E4C9-7881-E46462113377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58" creationId="{D2CD1009-8F78-4953-8CA0-D9DBC7CC21F6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59" creationId="{1EE2CAB7-CD67-EB81-112B-303FC4699A6C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61" creationId="{EBCA519A-9B72-6F53-69C8-C2E08A6A15BB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62" creationId="{E58BBBFF-228F-F117-5DAD-42E65361E70E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64" creationId="{E788FAF3-F6BC-014D-7FF9-B56E70B7B4A9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65" creationId="{FEE27923-8CA7-DEF6-792D-F82BB9DE4DA4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67" creationId="{5DFAD630-B6F1-EF01-D3D9-9983613BEEF2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68" creationId="{422BBFF7-FC41-25C9-A922-6CF0BBDDC962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70" creationId="{B98DB5ED-7BC0-3E40-5F10-81F5CD0DF69A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71" creationId="{C52D8A27-9766-A4EF-7421-9552168B7CB8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73" creationId="{F202536B-EDFA-2985-D247-DFF25F396E3C}"/>
          </ac:spMkLst>
        </pc:spChg>
        <pc:spChg chg="mod">
          <ac:chgData name="Fatima Pillosu" userId="a6295d4dc9e22643" providerId="LiveId" clId="{11F140F2-9BCA-4592-A4F6-0A42E32FEBB8}" dt="2025-07-08T13:13:56.812" v="450"/>
          <ac:spMkLst>
            <pc:docMk/>
            <pc:sldMk cId="2517527664" sldId="257"/>
            <ac:spMk id="174" creationId="{B637CF7A-D6B1-A968-FF70-0D7FCDE182C0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77" creationId="{7CA80247-944D-A79D-DD75-278A2FC157C4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78" creationId="{CB98C17D-E332-3D1A-3C6B-DECB619E09DE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79" creationId="{EF9E77C6-E200-60B0-DC59-D7377C85B378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80" creationId="{340973BB-231D-A83E-2BE3-A5A626F89730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81" creationId="{D393B3F9-2851-0907-0CDD-2F28C8A84419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82" creationId="{D4218213-73AC-9C63-858A-127D2614CC4C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83" creationId="{0232C9F6-DED8-72AD-A160-539836C0ABBB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84" creationId="{8F9C89D2-46DF-441F-1653-42D88E53992A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85" creationId="{58FCB103-8F7B-7D5C-DC04-2CF9AB57BF48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86" creationId="{48234934-E6E5-8FC5-91AD-B32F880DA6FD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187" creationId="{C2EA061E-F2E2-3076-1A84-77B170092055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204" creationId="{4502D28A-E881-BDC9-AA57-36ED7A0F166C}"/>
          </ac:spMkLst>
        </pc:spChg>
        <pc:spChg chg="del mod">
          <ac:chgData name="Fatima Pillosu" userId="a6295d4dc9e22643" providerId="LiveId" clId="{11F140F2-9BCA-4592-A4F6-0A42E32FEBB8}" dt="2025-07-04T22:12:34.816" v="396" actId="21"/>
          <ac:spMkLst>
            <pc:docMk/>
            <pc:sldMk cId="2517527664" sldId="257"/>
            <ac:spMk id="208" creationId="{E4473764-DC01-39F2-E0E1-7D860A3DB86E}"/>
          </ac:spMkLst>
        </pc:spChg>
        <pc:grpChg chg="add mod">
          <ac:chgData name="Fatima Pillosu" userId="a6295d4dc9e22643" providerId="LiveId" clId="{11F140F2-9BCA-4592-A4F6-0A42E32FEBB8}" dt="2025-07-08T13:14:10.654" v="459" actId="1038"/>
          <ac:grpSpMkLst>
            <pc:docMk/>
            <pc:sldMk cId="2517527664" sldId="257"/>
            <ac:grpSpMk id="2" creationId="{ABBC841B-8291-D207-C3ED-367122D3E4C5}"/>
          </ac:grpSpMkLst>
        </pc:grpChg>
        <pc:grpChg chg="add mod">
          <ac:chgData name="Fatima Pillosu" userId="a6295d4dc9e22643" providerId="LiveId" clId="{11F140F2-9BCA-4592-A4F6-0A42E32FEBB8}" dt="2025-07-08T13:14:22.219" v="468" actId="1035"/>
          <ac:grpSpMkLst>
            <pc:docMk/>
            <pc:sldMk cId="2517527664" sldId="257"/>
            <ac:grpSpMk id="5" creationId="{7A714024-DA32-2A1B-D990-D84E4C1EA9CE}"/>
          </ac:grpSpMkLst>
        </pc:grpChg>
        <pc:grpChg chg="add mod">
          <ac:chgData name="Fatima Pillosu" userId="a6295d4dc9e22643" providerId="LiveId" clId="{11F140F2-9BCA-4592-A4F6-0A42E32FEBB8}" dt="2025-07-08T13:14:29.041" v="476" actId="1035"/>
          <ac:grpSpMkLst>
            <pc:docMk/>
            <pc:sldMk cId="2517527664" sldId="257"/>
            <ac:grpSpMk id="8" creationId="{8397FA33-2D91-E812-3EE5-559325E9E586}"/>
          </ac:grpSpMkLst>
        </pc:grpChg>
        <pc:grpChg chg="add mod">
          <ac:chgData name="Fatima Pillosu" userId="a6295d4dc9e22643" providerId="LiveId" clId="{11F140F2-9BCA-4592-A4F6-0A42E32FEBB8}" dt="2025-07-08T13:14:36.137" v="484" actId="1035"/>
          <ac:grpSpMkLst>
            <pc:docMk/>
            <pc:sldMk cId="2517527664" sldId="257"/>
            <ac:grpSpMk id="11" creationId="{40D15C36-973C-CBE3-49D8-786B7B69FAB4}"/>
          </ac:grpSpMkLst>
        </pc:grpChg>
        <pc:grpChg chg="add mod">
          <ac:chgData name="Fatima Pillosu" userId="a6295d4dc9e22643" providerId="LiveId" clId="{11F140F2-9BCA-4592-A4F6-0A42E32FEBB8}" dt="2025-07-08T13:14:41.129" v="489" actId="1035"/>
          <ac:grpSpMkLst>
            <pc:docMk/>
            <pc:sldMk cId="2517527664" sldId="257"/>
            <ac:grpSpMk id="14" creationId="{C83592FD-8F45-7E30-EF10-34B424CE3CDD}"/>
          </ac:grpSpMkLst>
        </pc:grpChg>
        <pc:grpChg chg="add mod">
          <ac:chgData name="Fatima Pillosu" userId="a6295d4dc9e22643" providerId="LiveId" clId="{11F140F2-9BCA-4592-A4F6-0A42E32FEBB8}" dt="2025-07-08T13:14:46.696" v="498" actId="1035"/>
          <ac:grpSpMkLst>
            <pc:docMk/>
            <pc:sldMk cId="2517527664" sldId="257"/>
            <ac:grpSpMk id="17" creationId="{5164188A-DBF3-9616-194C-1CE7DD34A6AC}"/>
          </ac:grpSpMkLst>
        </pc:grpChg>
        <pc:grpChg chg="add mod">
          <ac:chgData name="Fatima Pillosu" userId="a6295d4dc9e22643" providerId="LiveId" clId="{11F140F2-9BCA-4592-A4F6-0A42E32FEBB8}" dt="2025-07-08T13:14:10.654" v="459" actId="1038"/>
          <ac:grpSpMkLst>
            <pc:docMk/>
            <pc:sldMk cId="2517527664" sldId="257"/>
            <ac:grpSpMk id="20" creationId="{78A29F31-84FE-48AC-EC17-778DF8473EC9}"/>
          </ac:grpSpMkLst>
        </pc:grpChg>
        <pc:grpChg chg="add mod">
          <ac:chgData name="Fatima Pillosu" userId="a6295d4dc9e22643" providerId="LiveId" clId="{11F140F2-9BCA-4592-A4F6-0A42E32FEBB8}" dt="2025-07-08T13:14:22.219" v="468" actId="1035"/>
          <ac:grpSpMkLst>
            <pc:docMk/>
            <pc:sldMk cId="2517527664" sldId="257"/>
            <ac:grpSpMk id="23" creationId="{22A6480C-CDE2-D415-4F27-64439F55FEB3}"/>
          </ac:grpSpMkLst>
        </pc:grpChg>
        <pc:grpChg chg="add mod">
          <ac:chgData name="Fatima Pillosu" userId="a6295d4dc9e22643" providerId="LiveId" clId="{11F140F2-9BCA-4592-A4F6-0A42E32FEBB8}" dt="2025-07-08T13:14:29.041" v="476" actId="1035"/>
          <ac:grpSpMkLst>
            <pc:docMk/>
            <pc:sldMk cId="2517527664" sldId="257"/>
            <ac:grpSpMk id="26" creationId="{F1B74AA0-5C25-984B-9675-ECFD3A41FE2E}"/>
          </ac:grpSpMkLst>
        </pc:grpChg>
        <pc:grpChg chg="add mod">
          <ac:chgData name="Fatima Pillosu" userId="a6295d4dc9e22643" providerId="LiveId" clId="{11F140F2-9BCA-4592-A4F6-0A42E32FEBB8}" dt="2025-07-08T13:14:36.137" v="484" actId="1035"/>
          <ac:grpSpMkLst>
            <pc:docMk/>
            <pc:sldMk cId="2517527664" sldId="257"/>
            <ac:grpSpMk id="29" creationId="{BD35CFD9-36E1-7F20-7BBA-8F8A5F62744F}"/>
          </ac:grpSpMkLst>
        </pc:grpChg>
        <pc:grpChg chg="add mod">
          <ac:chgData name="Fatima Pillosu" userId="a6295d4dc9e22643" providerId="LiveId" clId="{11F140F2-9BCA-4592-A4F6-0A42E32FEBB8}" dt="2025-07-08T13:14:41.129" v="489" actId="1035"/>
          <ac:grpSpMkLst>
            <pc:docMk/>
            <pc:sldMk cId="2517527664" sldId="257"/>
            <ac:grpSpMk id="32" creationId="{04DDEB43-1FE8-E395-3E59-F36AB61BCB91}"/>
          </ac:grpSpMkLst>
        </pc:grpChg>
        <pc:grpChg chg="add mod">
          <ac:chgData name="Fatima Pillosu" userId="a6295d4dc9e22643" providerId="LiveId" clId="{11F140F2-9BCA-4592-A4F6-0A42E32FEBB8}" dt="2025-07-08T13:14:46.696" v="498" actId="1035"/>
          <ac:grpSpMkLst>
            <pc:docMk/>
            <pc:sldMk cId="2517527664" sldId="257"/>
            <ac:grpSpMk id="35" creationId="{F952F9DC-DDCD-6DC2-1C59-5E0DAFFA7D68}"/>
          </ac:grpSpMkLst>
        </pc:grpChg>
        <pc:grpChg chg="add mod">
          <ac:chgData name="Fatima Pillosu" userId="a6295d4dc9e22643" providerId="LiveId" clId="{11F140F2-9BCA-4592-A4F6-0A42E32FEBB8}" dt="2025-07-08T13:14:56.837" v="500" actId="1037"/>
          <ac:grpSpMkLst>
            <pc:docMk/>
            <pc:sldMk cId="2517527664" sldId="257"/>
            <ac:grpSpMk id="38" creationId="{480769DA-F716-434E-71E2-25B6DB4E1CF1}"/>
          </ac:grpSpMkLst>
        </pc:grpChg>
        <pc:grpChg chg="add mod">
          <ac:chgData name="Fatima Pillosu" userId="a6295d4dc9e22643" providerId="LiveId" clId="{11F140F2-9BCA-4592-A4F6-0A42E32FEBB8}" dt="2025-07-08T13:14:56.837" v="500" actId="1037"/>
          <ac:grpSpMkLst>
            <pc:docMk/>
            <pc:sldMk cId="2517527664" sldId="257"/>
            <ac:grpSpMk id="41" creationId="{88F37D14-C4E0-DF81-63A1-36D64305E3B0}"/>
          </ac:grpSpMkLst>
        </pc:grpChg>
        <pc:grpChg chg="add mod">
          <ac:chgData name="Fatima Pillosu" userId="a6295d4dc9e22643" providerId="LiveId" clId="{11F140F2-9BCA-4592-A4F6-0A42E32FEBB8}" dt="2025-07-08T13:14:56.837" v="500" actId="1037"/>
          <ac:grpSpMkLst>
            <pc:docMk/>
            <pc:sldMk cId="2517527664" sldId="257"/>
            <ac:grpSpMk id="44" creationId="{10376424-2747-0D29-1889-EA6AFE0E1A28}"/>
          </ac:grpSpMkLst>
        </pc:grpChg>
        <pc:grpChg chg="add mod">
          <ac:chgData name="Fatima Pillosu" userId="a6295d4dc9e22643" providerId="LiveId" clId="{11F140F2-9BCA-4592-A4F6-0A42E32FEBB8}" dt="2025-07-08T13:14:56.837" v="500" actId="1037"/>
          <ac:grpSpMkLst>
            <pc:docMk/>
            <pc:sldMk cId="2517527664" sldId="257"/>
            <ac:grpSpMk id="47" creationId="{17802ACB-B185-D384-D23B-4692E887925E}"/>
          </ac:grpSpMkLst>
        </pc:grpChg>
        <pc:grpChg chg="add mod">
          <ac:chgData name="Fatima Pillosu" userId="a6295d4dc9e22643" providerId="LiveId" clId="{11F140F2-9BCA-4592-A4F6-0A42E32FEBB8}" dt="2025-07-08T13:14:56.837" v="500" actId="1037"/>
          <ac:grpSpMkLst>
            <pc:docMk/>
            <pc:sldMk cId="2517527664" sldId="257"/>
            <ac:grpSpMk id="50" creationId="{973F93A5-C1FF-CF39-8236-E06A4553CD4B}"/>
          </ac:grpSpMkLst>
        </pc:grpChg>
        <pc:grpChg chg="add mod">
          <ac:chgData name="Fatima Pillosu" userId="a6295d4dc9e22643" providerId="LiveId" clId="{11F140F2-9BCA-4592-A4F6-0A42E32FEBB8}" dt="2025-07-08T13:14:56.837" v="500" actId="1037"/>
          <ac:grpSpMkLst>
            <pc:docMk/>
            <pc:sldMk cId="2517527664" sldId="257"/>
            <ac:grpSpMk id="154" creationId="{4D2AAAEE-4DF0-CAC9-D317-27F86D129FF8}"/>
          </ac:grpSpMkLst>
        </pc:grpChg>
        <pc:grpChg chg="add mod">
          <ac:chgData name="Fatima Pillosu" userId="a6295d4dc9e22643" providerId="LiveId" clId="{11F140F2-9BCA-4592-A4F6-0A42E32FEBB8}" dt="2025-07-08T13:14:10.654" v="459" actId="1038"/>
          <ac:grpSpMkLst>
            <pc:docMk/>
            <pc:sldMk cId="2517527664" sldId="257"/>
            <ac:grpSpMk id="157" creationId="{93C68509-CD09-F9C6-AB81-0E0A198BD776}"/>
          </ac:grpSpMkLst>
        </pc:grpChg>
        <pc:grpChg chg="add mod">
          <ac:chgData name="Fatima Pillosu" userId="a6295d4dc9e22643" providerId="LiveId" clId="{11F140F2-9BCA-4592-A4F6-0A42E32FEBB8}" dt="2025-07-08T13:14:22.219" v="468" actId="1035"/>
          <ac:grpSpMkLst>
            <pc:docMk/>
            <pc:sldMk cId="2517527664" sldId="257"/>
            <ac:grpSpMk id="160" creationId="{5531B576-52CC-628C-681B-4CDC5CEF2F00}"/>
          </ac:grpSpMkLst>
        </pc:grpChg>
        <pc:grpChg chg="add mod">
          <ac:chgData name="Fatima Pillosu" userId="a6295d4dc9e22643" providerId="LiveId" clId="{11F140F2-9BCA-4592-A4F6-0A42E32FEBB8}" dt="2025-07-08T13:14:29.041" v="476" actId="1035"/>
          <ac:grpSpMkLst>
            <pc:docMk/>
            <pc:sldMk cId="2517527664" sldId="257"/>
            <ac:grpSpMk id="163" creationId="{B4C205E4-C670-E617-504F-5147EA778540}"/>
          </ac:grpSpMkLst>
        </pc:grpChg>
        <pc:grpChg chg="add mod">
          <ac:chgData name="Fatima Pillosu" userId="a6295d4dc9e22643" providerId="LiveId" clId="{11F140F2-9BCA-4592-A4F6-0A42E32FEBB8}" dt="2025-07-08T13:14:36.137" v="484" actId="1035"/>
          <ac:grpSpMkLst>
            <pc:docMk/>
            <pc:sldMk cId="2517527664" sldId="257"/>
            <ac:grpSpMk id="166" creationId="{127890CE-5719-1BE8-0B8E-A371EF4A3665}"/>
          </ac:grpSpMkLst>
        </pc:grpChg>
        <pc:grpChg chg="add mod">
          <ac:chgData name="Fatima Pillosu" userId="a6295d4dc9e22643" providerId="LiveId" clId="{11F140F2-9BCA-4592-A4F6-0A42E32FEBB8}" dt="2025-07-08T13:14:41.129" v="489" actId="1035"/>
          <ac:grpSpMkLst>
            <pc:docMk/>
            <pc:sldMk cId="2517527664" sldId="257"/>
            <ac:grpSpMk id="169" creationId="{EA972415-6B96-F9ED-DDF7-6EE84B43956E}"/>
          </ac:grpSpMkLst>
        </pc:grpChg>
        <pc:grpChg chg="add mod">
          <ac:chgData name="Fatima Pillosu" userId="a6295d4dc9e22643" providerId="LiveId" clId="{11F140F2-9BCA-4592-A4F6-0A42E32FEBB8}" dt="2025-07-08T13:14:46.696" v="498" actId="1035"/>
          <ac:grpSpMkLst>
            <pc:docMk/>
            <pc:sldMk cId="2517527664" sldId="257"/>
            <ac:grpSpMk id="172" creationId="{F92D72A9-0A55-FF71-DA80-530852A0ECD1}"/>
          </ac:grpSpMkLst>
        </pc:grp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3" creationId="{1B58C9AF-6744-96BB-7713-E6124664618F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5" creationId="{EA05062D-22A5-44A7-3387-9C311B48B6E3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7" creationId="{0E545C65-B4A9-DD54-2164-08515905A7D9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9" creationId="{F13E477F-0411-3CD3-0464-CEB8A10039D3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11" creationId="{40424130-02F0-83E5-F23B-1A35E65E1BD5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13" creationId="{561E6DB0-364D-E7D3-36DA-42551CC2C882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15" creationId="{651066EF-A896-4095-94F1-8D698735FDF3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17" creationId="{461A7A23-DAE2-A5DE-5867-6242132D715A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19" creationId="{1770985B-3BC8-F08D-A290-BC8E26B8C066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21" creationId="{D2684944-193E-3758-8CB2-487556708BBB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23" creationId="{7491D120-EA4A-72BC-D969-995C6E9A679D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25" creationId="{FE771CCD-A4BB-478F-F280-AB573F12C9C4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27" creationId="{50694A3F-50B3-72BB-E730-F0034BBA8943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29" creationId="{3BF49973-6A7C-9CA3-8042-7F6729B4A4A8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31" creationId="{C2681576-8A23-6652-2DD9-15AF0D5906F5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33" creationId="{EBD81110-9B7C-DFE8-9DEF-CB0E49B7EB35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35" creationId="{E4C55F5B-C238-AB59-74B5-C45D2789E0C5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37" creationId="{B0C3C8AA-A470-6D6A-AAD2-CC5552E91BE7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39" creationId="{025AB1AB-8C62-99BE-4CA5-E4F7AB3BD8CF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41" creationId="{F30936E8-2406-FD5C-D408-F247975425A2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43" creationId="{80A34370-EBB1-A6D4-1061-213E9BD38B85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45" creationId="{6ED6B655-AFA5-10AD-81E2-650615D11D10}"/>
          </ac:picMkLst>
        </pc:picChg>
        <pc:picChg chg="add del mod or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47" creationId="{AF401DA9-490C-37C3-2A12-D9D3452E8321}"/>
          </ac:picMkLst>
        </pc:picChg>
        <pc:picChg chg="add del mod">
          <ac:chgData name="Fatima Pillosu" userId="a6295d4dc9e22643" providerId="LiveId" clId="{11F140F2-9BCA-4592-A4F6-0A42E32FEBB8}" dt="2025-07-04T22:12:34.816" v="396" actId="21"/>
          <ac:picMkLst>
            <pc:docMk/>
            <pc:sldMk cId="2517527664" sldId="257"/>
            <ac:picMk id="49" creationId="{1AD14665-FB97-49C1-BC01-BB47D52DF872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28" creationId="{1AD14665-FB97-49C1-BC01-BB47D52DF872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29" creationId="{AF401DA9-490C-37C3-2A12-D9D3452E8321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30" creationId="{6ED6B655-AFA5-10AD-81E2-650615D11D10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31" creationId="{80A34370-EBB1-A6D4-1061-213E9BD38B85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32" creationId="{F30936E8-2406-FD5C-D408-F247975425A2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33" creationId="{025AB1AB-8C62-99BE-4CA5-E4F7AB3BD8CF}"/>
          </ac:picMkLst>
        </pc:picChg>
        <pc:picChg chg="add mod">
          <ac:chgData name="Fatima Pillosu" userId="a6295d4dc9e22643" providerId="LiveId" clId="{11F140F2-9BCA-4592-A4F6-0A42E32FEBB8}" dt="2025-07-04T23:34:11.825" v="442" actId="1037"/>
          <ac:picMkLst>
            <pc:docMk/>
            <pc:sldMk cId="2517527664" sldId="257"/>
            <ac:picMk id="134" creationId="{B0C3C8AA-A470-6D6A-AAD2-CC5552E91BE7}"/>
          </ac:picMkLst>
        </pc:picChg>
        <pc:picChg chg="add mod">
          <ac:chgData name="Fatima Pillosu" userId="a6295d4dc9e22643" providerId="LiveId" clId="{11F140F2-9BCA-4592-A4F6-0A42E32FEBB8}" dt="2025-07-04T23:34:11.825" v="442" actId="1037"/>
          <ac:picMkLst>
            <pc:docMk/>
            <pc:sldMk cId="2517527664" sldId="257"/>
            <ac:picMk id="135" creationId="{E4C55F5B-C238-AB59-74B5-C45D2789E0C5}"/>
          </ac:picMkLst>
        </pc:picChg>
        <pc:picChg chg="add mod">
          <ac:chgData name="Fatima Pillosu" userId="a6295d4dc9e22643" providerId="LiveId" clId="{11F140F2-9BCA-4592-A4F6-0A42E32FEBB8}" dt="2025-07-04T23:34:11.825" v="442" actId="1037"/>
          <ac:picMkLst>
            <pc:docMk/>
            <pc:sldMk cId="2517527664" sldId="257"/>
            <ac:picMk id="136" creationId="{EBD81110-9B7C-DFE8-9DEF-CB0E49B7EB35}"/>
          </ac:picMkLst>
        </pc:picChg>
        <pc:picChg chg="add mod">
          <ac:chgData name="Fatima Pillosu" userId="a6295d4dc9e22643" providerId="LiveId" clId="{11F140F2-9BCA-4592-A4F6-0A42E32FEBB8}" dt="2025-07-04T23:34:11.825" v="442" actId="1037"/>
          <ac:picMkLst>
            <pc:docMk/>
            <pc:sldMk cId="2517527664" sldId="257"/>
            <ac:picMk id="137" creationId="{C2681576-8A23-6652-2DD9-15AF0D5906F5}"/>
          </ac:picMkLst>
        </pc:picChg>
        <pc:picChg chg="add mod">
          <ac:chgData name="Fatima Pillosu" userId="a6295d4dc9e22643" providerId="LiveId" clId="{11F140F2-9BCA-4592-A4F6-0A42E32FEBB8}" dt="2025-07-04T23:34:11.825" v="442" actId="1037"/>
          <ac:picMkLst>
            <pc:docMk/>
            <pc:sldMk cId="2517527664" sldId="257"/>
            <ac:picMk id="138" creationId="{3BF49973-6A7C-9CA3-8042-7F6729B4A4A8}"/>
          </ac:picMkLst>
        </pc:picChg>
        <pc:picChg chg="add mod">
          <ac:chgData name="Fatima Pillosu" userId="a6295d4dc9e22643" providerId="LiveId" clId="{11F140F2-9BCA-4592-A4F6-0A42E32FEBB8}" dt="2025-07-04T23:34:11.825" v="442" actId="1037"/>
          <ac:picMkLst>
            <pc:docMk/>
            <pc:sldMk cId="2517527664" sldId="257"/>
            <ac:picMk id="139" creationId="{50694A3F-50B3-72BB-E730-F0034BBA8943}"/>
          </ac:picMkLst>
        </pc:picChg>
        <pc:picChg chg="add mod">
          <ac:chgData name="Fatima Pillosu" userId="a6295d4dc9e22643" providerId="LiveId" clId="{11F140F2-9BCA-4592-A4F6-0A42E32FEBB8}" dt="2025-07-04T23:34:38.868" v="449" actId="1037"/>
          <ac:picMkLst>
            <pc:docMk/>
            <pc:sldMk cId="2517527664" sldId="257"/>
            <ac:picMk id="140" creationId="{FE771CCD-A4BB-478F-F280-AB573F12C9C4}"/>
          </ac:picMkLst>
        </pc:picChg>
        <pc:picChg chg="add mod">
          <ac:chgData name="Fatima Pillosu" userId="a6295d4dc9e22643" providerId="LiveId" clId="{11F140F2-9BCA-4592-A4F6-0A42E32FEBB8}" dt="2025-07-04T23:34:38.868" v="449" actId="1037"/>
          <ac:picMkLst>
            <pc:docMk/>
            <pc:sldMk cId="2517527664" sldId="257"/>
            <ac:picMk id="141" creationId="{7491D120-EA4A-72BC-D969-995C6E9A679D}"/>
          </ac:picMkLst>
        </pc:picChg>
        <pc:picChg chg="add mod">
          <ac:chgData name="Fatima Pillosu" userId="a6295d4dc9e22643" providerId="LiveId" clId="{11F140F2-9BCA-4592-A4F6-0A42E32FEBB8}" dt="2025-07-04T23:34:38.868" v="449" actId="1037"/>
          <ac:picMkLst>
            <pc:docMk/>
            <pc:sldMk cId="2517527664" sldId="257"/>
            <ac:picMk id="142" creationId="{D2684944-193E-3758-8CB2-487556708BBB}"/>
          </ac:picMkLst>
        </pc:picChg>
        <pc:picChg chg="add mod">
          <ac:chgData name="Fatima Pillosu" userId="a6295d4dc9e22643" providerId="LiveId" clId="{11F140F2-9BCA-4592-A4F6-0A42E32FEBB8}" dt="2025-07-04T23:34:38.868" v="449" actId="1037"/>
          <ac:picMkLst>
            <pc:docMk/>
            <pc:sldMk cId="2517527664" sldId="257"/>
            <ac:picMk id="143" creationId="{1770985B-3BC8-F08D-A290-BC8E26B8C066}"/>
          </ac:picMkLst>
        </pc:picChg>
        <pc:picChg chg="add mod">
          <ac:chgData name="Fatima Pillosu" userId="a6295d4dc9e22643" providerId="LiveId" clId="{11F140F2-9BCA-4592-A4F6-0A42E32FEBB8}" dt="2025-07-04T23:34:38.868" v="449" actId="1037"/>
          <ac:picMkLst>
            <pc:docMk/>
            <pc:sldMk cId="2517527664" sldId="257"/>
            <ac:picMk id="144" creationId="{461A7A23-DAE2-A5DE-5867-6242132D715A}"/>
          </ac:picMkLst>
        </pc:picChg>
        <pc:picChg chg="add mod">
          <ac:chgData name="Fatima Pillosu" userId="a6295d4dc9e22643" providerId="LiveId" clId="{11F140F2-9BCA-4592-A4F6-0A42E32FEBB8}" dt="2025-07-04T23:34:38.868" v="449" actId="1037"/>
          <ac:picMkLst>
            <pc:docMk/>
            <pc:sldMk cId="2517527664" sldId="257"/>
            <ac:picMk id="145" creationId="{651066EF-A896-4095-94F1-8D698735FDF3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46" creationId="{561E6DB0-364D-E7D3-36DA-42551CC2C882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47" creationId="{40424130-02F0-83E5-F23B-1A35E65E1BD5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48" creationId="{F13E477F-0411-3CD3-0464-CEB8A10039D3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49" creationId="{0E545C65-B4A9-DD54-2164-08515905A7D9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50" creationId="{EA05062D-22A5-44A7-3387-9C311B48B6E3}"/>
          </ac:picMkLst>
        </pc:picChg>
        <pc:picChg chg="add mod">
          <ac:chgData name="Fatima Pillosu" userId="a6295d4dc9e22643" providerId="LiveId" clId="{11F140F2-9BCA-4592-A4F6-0A42E32FEBB8}" dt="2025-07-04T22:12:45.897" v="397"/>
          <ac:picMkLst>
            <pc:docMk/>
            <pc:sldMk cId="2517527664" sldId="257"/>
            <ac:picMk id="151" creationId="{1B58C9AF-6744-96BB-7713-E6124664618F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88" creationId="{96F228B0-C147-FE47-6E4D-9CCC523346F2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89" creationId="{856B4DA1-C90A-0ADC-B356-9997D2ECBBAB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0" creationId="{80D7248D-35D9-DA3F-D665-E7F618903F42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1" creationId="{FF7BABF3-A0A5-6C9F-4F50-C1ABBC904164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2" creationId="{CF9D4187-DBEE-5B05-7985-2B96A203E182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3" creationId="{53D4F8BE-D1C9-25C7-6F51-CB0EF9D89C1D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4" creationId="{4217E2A1-4E3A-C012-6883-1B1EC7450EC8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5" creationId="{CF871728-3DAF-4AD3-3D0D-542419BDCA4C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6" creationId="{7319A4E1-E3D0-3B0D-FED4-D4352E469D09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7" creationId="{CB7CA15E-24B8-676E-669A-BE8791031B7F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8" creationId="{D19A26A7-5825-1EE6-BE73-29ED325D3FC8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199" creationId="{4B53234E-FA0F-98D2-428F-BA0E8B91ECAC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00" creationId="{C31291B9-4A34-7840-56F2-555EF92BFE09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01" creationId="{5B9F0CB7-99DE-3A47-3CA3-DAC87C28D4F9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02" creationId="{21861CB3-9E56-4065-F643-9A4ABF6AA2C0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03" creationId="{9635B14F-084B-F37C-B7C4-56D659E690BF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05" creationId="{35FA0833-D29D-D90D-CBA8-BCFE6E81AC54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06" creationId="{2B86DEB7-D7FC-5B2E-9142-4D00A764CC5D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07" creationId="{A38D68D5-D203-115A-9C0E-40C462042E6C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09" creationId="{F5F3B376-238B-C158-8B8A-1C3A6C657C88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10" creationId="{02E65D49-5134-F93A-54BD-EDEE57383DB8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11" creationId="{DE1F1B38-28AD-012E-2BA5-D77D9C53879C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12" creationId="{7EC211BE-7FBA-6471-88F8-3B62C6B0523B}"/>
          </ac:picMkLst>
        </pc:picChg>
        <pc:picChg chg="del">
          <ac:chgData name="Fatima Pillosu" userId="a6295d4dc9e22643" providerId="LiveId" clId="{11F140F2-9BCA-4592-A4F6-0A42E32FEBB8}" dt="2025-07-04T21:58:38.226" v="19" actId="478"/>
          <ac:picMkLst>
            <pc:docMk/>
            <pc:sldMk cId="2517527664" sldId="257"/>
            <ac:picMk id="213" creationId="{E673F4D1-B636-1F98-6CA1-25DB4BD98FD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969" y="989862"/>
            <a:ext cx="3671650" cy="2105731"/>
          </a:xfrm>
        </p:spPr>
        <p:txBody>
          <a:bodyPr anchor="b"/>
          <a:lstStyle>
            <a:lvl1pPr algn="ctr">
              <a:defRPr sz="2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949" y="3176797"/>
            <a:ext cx="3239691" cy="1460290"/>
          </a:xfrm>
        </p:spPr>
        <p:txBody>
          <a:bodyPr/>
          <a:lstStyle>
            <a:lvl1pPr marL="0" indent="0" algn="ctr">
              <a:buNone/>
              <a:defRPr sz="1134"/>
            </a:lvl1pPr>
            <a:lvl2pPr marL="215981" indent="0" algn="ctr">
              <a:buNone/>
              <a:defRPr sz="945"/>
            </a:lvl2pPr>
            <a:lvl3pPr marL="431963" indent="0" algn="ctr">
              <a:buNone/>
              <a:defRPr sz="850"/>
            </a:lvl3pPr>
            <a:lvl4pPr marL="647944" indent="0" algn="ctr">
              <a:buNone/>
              <a:defRPr sz="756"/>
            </a:lvl4pPr>
            <a:lvl5pPr marL="863925" indent="0" algn="ctr">
              <a:buNone/>
              <a:defRPr sz="756"/>
            </a:lvl5pPr>
            <a:lvl6pPr marL="1079906" indent="0" algn="ctr">
              <a:buNone/>
              <a:defRPr sz="756"/>
            </a:lvl6pPr>
            <a:lvl7pPr marL="1295888" indent="0" algn="ctr">
              <a:buNone/>
              <a:defRPr sz="756"/>
            </a:lvl7pPr>
            <a:lvl8pPr marL="1511869" indent="0" algn="ctr">
              <a:buNone/>
              <a:defRPr sz="756"/>
            </a:lvl8pPr>
            <a:lvl9pPr marL="1727850" indent="0" algn="ctr">
              <a:buNone/>
              <a:defRPr sz="7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0530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315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205" y="322020"/>
            <a:ext cx="931411" cy="512571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6972" y="322020"/>
            <a:ext cx="2740239" cy="512571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5898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256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22" y="1507895"/>
            <a:ext cx="3725645" cy="2515956"/>
          </a:xfrm>
        </p:spPr>
        <p:txBody>
          <a:bodyPr anchor="b"/>
          <a:lstStyle>
            <a:lvl1pPr>
              <a:defRPr sz="2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22" y="4047653"/>
            <a:ext cx="3725645" cy="1323082"/>
          </a:xfrm>
        </p:spPr>
        <p:txBody>
          <a:bodyPr/>
          <a:lstStyle>
            <a:lvl1pPr marL="0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1pPr>
            <a:lvl2pPr marL="215981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2pPr>
            <a:lvl3pPr marL="431963" indent="0">
              <a:buNone/>
              <a:defRPr sz="850">
                <a:solidFill>
                  <a:schemeClr val="tx1">
                    <a:tint val="82000"/>
                  </a:schemeClr>
                </a:solidFill>
              </a:defRPr>
            </a:lvl3pPr>
            <a:lvl4pPr marL="647944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4pPr>
            <a:lvl5pPr marL="863925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5pPr>
            <a:lvl6pPr marL="1079906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6pPr>
            <a:lvl7pPr marL="1295888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7pPr>
            <a:lvl8pPr marL="1511869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8pPr>
            <a:lvl9pPr marL="1727850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9161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6972" y="1610100"/>
            <a:ext cx="1835825" cy="3837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6791" y="1610100"/>
            <a:ext cx="1835825" cy="3837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212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322021"/>
            <a:ext cx="3725645" cy="11690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35" y="1482692"/>
            <a:ext cx="1827388" cy="726645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5981" indent="0">
              <a:buNone/>
              <a:defRPr sz="945" b="1"/>
            </a:lvl2pPr>
            <a:lvl3pPr marL="431963" indent="0">
              <a:buNone/>
              <a:defRPr sz="850" b="1"/>
            </a:lvl3pPr>
            <a:lvl4pPr marL="647944" indent="0">
              <a:buNone/>
              <a:defRPr sz="756" b="1"/>
            </a:lvl4pPr>
            <a:lvl5pPr marL="863925" indent="0">
              <a:buNone/>
              <a:defRPr sz="756" b="1"/>
            </a:lvl5pPr>
            <a:lvl6pPr marL="1079906" indent="0">
              <a:buNone/>
              <a:defRPr sz="756" b="1"/>
            </a:lvl6pPr>
            <a:lvl7pPr marL="1295888" indent="0">
              <a:buNone/>
              <a:defRPr sz="756" b="1"/>
            </a:lvl7pPr>
            <a:lvl8pPr marL="1511869" indent="0">
              <a:buNone/>
              <a:defRPr sz="756" b="1"/>
            </a:lvl8pPr>
            <a:lvl9pPr marL="1727850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35" y="2209337"/>
            <a:ext cx="1827388" cy="32496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6791" y="1482692"/>
            <a:ext cx="1836388" cy="726645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5981" indent="0">
              <a:buNone/>
              <a:defRPr sz="945" b="1"/>
            </a:lvl2pPr>
            <a:lvl3pPr marL="431963" indent="0">
              <a:buNone/>
              <a:defRPr sz="850" b="1"/>
            </a:lvl3pPr>
            <a:lvl4pPr marL="647944" indent="0">
              <a:buNone/>
              <a:defRPr sz="756" b="1"/>
            </a:lvl4pPr>
            <a:lvl5pPr marL="863925" indent="0">
              <a:buNone/>
              <a:defRPr sz="756" b="1"/>
            </a:lvl5pPr>
            <a:lvl6pPr marL="1079906" indent="0">
              <a:buNone/>
              <a:defRPr sz="756" b="1"/>
            </a:lvl6pPr>
            <a:lvl7pPr marL="1295888" indent="0">
              <a:buNone/>
              <a:defRPr sz="756" b="1"/>
            </a:lvl7pPr>
            <a:lvl8pPr marL="1511869" indent="0">
              <a:buNone/>
              <a:defRPr sz="756" b="1"/>
            </a:lvl8pPr>
            <a:lvl9pPr marL="1727850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6791" y="2209337"/>
            <a:ext cx="1836388" cy="32496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841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139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86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403225"/>
            <a:ext cx="1393180" cy="1411288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388" y="870856"/>
            <a:ext cx="2186791" cy="4298266"/>
          </a:xfrm>
        </p:spPr>
        <p:txBody>
          <a:bodyPr/>
          <a:lstStyle>
            <a:lvl1pPr>
              <a:defRPr sz="1512"/>
            </a:lvl1pPr>
            <a:lvl2pPr>
              <a:defRPr sz="1323"/>
            </a:lvl2pPr>
            <a:lvl3pPr>
              <a:defRPr sz="1134"/>
            </a:lvl3pPr>
            <a:lvl4pPr>
              <a:defRPr sz="945"/>
            </a:lvl4pPr>
            <a:lvl5pPr>
              <a:defRPr sz="945"/>
            </a:lvl5pPr>
            <a:lvl6pPr>
              <a:defRPr sz="945"/>
            </a:lvl6pPr>
            <a:lvl7pPr>
              <a:defRPr sz="945"/>
            </a:lvl7pPr>
            <a:lvl8pPr>
              <a:defRPr sz="945"/>
            </a:lvl8pPr>
            <a:lvl9pPr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34" y="1814512"/>
            <a:ext cx="1393180" cy="3361609"/>
          </a:xfrm>
        </p:spPr>
        <p:txBody>
          <a:bodyPr/>
          <a:lstStyle>
            <a:lvl1pPr marL="0" indent="0">
              <a:buNone/>
              <a:defRPr sz="756"/>
            </a:lvl1pPr>
            <a:lvl2pPr marL="215981" indent="0">
              <a:buNone/>
              <a:defRPr sz="661"/>
            </a:lvl2pPr>
            <a:lvl3pPr marL="431963" indent="0">
              <a:buNone/>
              <a:defRPr sz="567"/>
            </a:lvl3pPr>
            <a:lvl4pPr marL="647944" indent="0">
              <a:buNone/>
              <a:defRPr sz="472"/>
            </a:lvl4pPr>
            <a:lvl5pPr marL="863925" indent="0">
              <a:buNone/>
              <a:defRPr sz="472"/>
            </a:lvl5pPr>
            <a:lvl6pPr marL="1079906" indent="0">
              <a:buNone/>
              <a:defRPr sz="472"/>
            </a:lvl6pPr>
            <a:lvl7pPr marL="1295888" indent="0">
              <a:buNone/>
              <a:defRPr sz="472"/>
            </a:lvl7pPr>
            <a:lvl8pPr marL="1511869" indent="0">
              <a:buNone/>
              <a:defRPr sz="472"/>
            </a:lvl8pPr>
            <a:lvl9pPr marL="1727850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230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403225"/>
            <a:ext cx="1393180" cy="1411288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388" y="870856"/>
            <a:ext cx="2186791" cy="4298266"/>
          </a:xfrm>
        </p:spPr>
        <p:txBody>
          <a:bodyPr anchor="t"/>
          <a:lstStyle>
            <a:lvl1pPr marL="0" indent="0">
              <a:buNone/>
              <a:defRPr sz="1512"/>
            </a:lvl1pPr>
            <a:lvl2pPr marL="215981" indent="0">
              <a:buNone/>
              <a:defRPr sz="1323"/>
            </a:lvl2pPr>
            <a:lvl3pPr marL="431963" indent="0">
              <a:buNone/>
              <a:defRPr sz="1134"/>
            </a:lvl3pPr>
            <a:lvl4pPr marL="647944" indent="0">
              <a:buNone/>
              <a:defRPr sz="945"/>
            </a:lvl4pPr>
            <a:lvl5pPr marL="863925" indent="0">
              <a:buNone/>
              <a:defRPr sz="945"/>
            </a:lvl5pPr>
            <a:lvl6pPr marL="1079906" indent="0">
              <a:buNone/>
              <a:defRPr sz="945"/>
            </a:lvl6pPr>
            <a:lvl7pPr marL="1295888" indent="0">
              <a:buNone/>
              <a:defRPr sz="945"/>
            </a:lvl7pPr>
            <a:lvl8pPr marL="1511869" indent="0">
              <a:buNone/>
              <a:defRPr sz="945"/>
            </a:lvl8pPr>
            <a:lvl9pPr marL="1727850" indent="0">
              <a:buNone/>
              <a:defRPr sz="94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34" y="1814512"/>
            <a:ext cx="1393180" cy="3361609"/>
          </a:xfrm>
        </p:spPr>
        <p:txBody>
          <a:bodyPr/>
          <a:lstStyle>
            <a:lvl1pPr marL="0" indent="0">
              <a:buNone/>
              <a:defRPr sz="756"/>
            </a:lvl1pPr>
            <a:lvl2pPr marL="215981" indent="0">
              <a:buNone/>
              <a:defRPr sz="661"/>
            </a:lvl2pPr>
            <a:lvl3pPr marL="431963" indent="0">
              <a:buNone/>
              <a:defRPr sz="567"/>
            </a:lvl3pPr>
            <a:lvl4pPr marL="647944" indent="0">
              <a:buNone/>
              <a:defRPr sz="472"/>
            </a:lvl4pPr>
            <a:lvl5pPr marL="863925" indent="0">
              <a:buNone/>
              <a:defRPr sz="472"/>
            </a:lvl5pPr>
            <a:lvl6pPr marL="1079906" indent="0">
              <a:buNone/>
              <a:defRPr sz="472"/>
            </a:lvl6pPr>
            <a:lvl7pPr marL="1295888" indent="0">
              <a:buNone/>
              <a:defRPr sz="472"/>
            </a:lvl7pPr>
            <a:lvl8pPr marL="1511869" indent="0">
              <a:buNone/>
              <a:defRPr sz="472"/>
            </a:lvl8pPr>
            <a:lvl9pPr marL="1727850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02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972" y="322021"/>
            <a:ext cx="3725645" cy="1169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972" y="1610100"/>
            <a:ext cx="3725645" cy="3837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6972" y="5605949"/>
            <a:ext cx="971907" cy="3220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820250-0589-45C6-A87F-3E34BBC48915}" type="datetimeFigureOut">
              <a:rPr lang="en-GB" smtClean="0"/>
              <a:t>08/07/2025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0864" y="5605949"/>
            <a:ext cx="1457861" cy="3220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0709" y="5605949"/>
            <a:ext cx="971907" cy="3220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042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31963" rtl="0" eaLnBrk="1" latinLnBrk="0" hangingPunct="1">
        <a:lnSpc>
          <a:spcPct val="90000"/>
        </a:lnSpc>
        <a:spcBef>
          <a:spcPct val="0"/>
        </a:spcBef>
        <a:buNone/>
        <a:defRPr sz="20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7991" indent="-107991" algn="l" defTabSz="431963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23972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39953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55934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4pPr>
      <a:lvl5pPr marL="971916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5pPr>
      <a:lvl6pPr marL="1187897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403878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619860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835841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1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2pPr>
      <a:lvl3pPr marL="431963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3pPr>
      <a:lvl4pPr marL="647944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4pPr>
      <a:lvl5pPr marL="863925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5pPr>
      <a:lvl6pPr marL="1079906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295888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511869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727850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7CA80247-944D-A79D-DD75-278A2FC157C4}"/>
              </a:ext>
            </a:extLst>
          </p:cNvPr>
          <p:cNvSpPr/>
          <p:nvPr/>
        </p:nvSpPr>
        <p:spPr>
          <a:xfrm>
            <a:off x="-78147" y="-46214"/>
            <a:ext cx="4335187" cy="38256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Verification results – ROC curve (breakdown score)</a:t>
            </a:r>
          </a:p>
          <a:p>
            <a:r>
              <a:rPr lang="en-GB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Evaluated over the </a:t>
            </a:r>
            <a:r>
              <a:rPr lang="en-GB" sz="1000" b="1" dirty="0">
                <a:solidFill>
                  <a:srgbClr val="80008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training</a:t>
            </a:r>
            <a:r>
              <a:rPr lang="en-GB" sz="1000" dirty="0">
                <a:solidFill>
                  <a:srgbClr val="FF0066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GB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and </a:t>
            </a:r>
            <a:r>
              <a:rPr lang="en-GB" sz="10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verification</a:t>
            </a:r>
            <a:r>
              <a:rPr lang="en-GB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datasets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B98C17D-E332-3D1A-3C6B-DECB619E09DE}"/>
              </a:ext>
            </a:extLst>
          </p:cNvPr>
          <p:cNvSpPr/>
          <p:nvPr/>
        </p:nvSpPr>
        <p:spPr>
          <a:xfrm>
            <a:off x="456532" y="349607"/>
            <a:ext cx="1746962" cy="18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AUC-ROC</a:t>
            </a:r>
            <a:endParaRPr lang="en-GB" sz="8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F9E77C6-E200-60B0-DC59-D7377C85B378}"/>
              </a:ext>
            </a:extLst>
          </p:cNvPr>
          <p:cNvSpPr/>
          <p:nvPr/>
        </p:nvSpPr>
        <p:spPr>
          <a:xfrm>
            <a:off x="2485441" y="499934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40973BB-231D-A83E-2BE3-A5A626F89730}"/>
              </a:ext>
            </a:extLst>
          </p:cNvPr>
          <p:cNvSpPr/>
          <p:nvPr/>
        </p:nvSpPr>
        <p:spPr>
          <a:xfrm>
            <a:off x="3424710" y="499934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Imbalanced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393B3F9-2851-0907-0CDD-2F28C8A84419}"/>
              </a:ext>
            </a:extLst>
          </p:cNvPr>
          <p:cNvSpPr/>
          <p:nvPr/>
        </p:nvSpPr>
        <p:spPr>
          <a:xfrm>
            <a:off x="2514659" y="353801"/>
            <a:ext cx="1774564" cy="18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AUC-PR</a:t>
            </a:r>
            <a:endParaRPr lang="en-GB" sz="8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4218213-73AC-9C63-858A-127D2614CC4C}"/>
              </a:ext>
            </a:extLst>
          </p:cNvPr>
          <p:cNvSpPr/>
          <p:nvPr/>
        </p:nvSpPr>
        <p:spPr>
          <a:xfrm>
            <a:off x="-6401" y="761885"/>
            <a:ext cx="218661" cy="87556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RANDOM FOREST XGBOOST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32C9F6-DED8-72AD-A160-539836C0ABBB}"/>
              </a:ext>
            </a:extLst>
          </p:cNvPr>
          <p:cNvSpPr/>
          <p:nvPr/>
        </p:nvSpPr>
        <p:spPr>
          <a:xfrm>
            <a:off x="-6401" y="1622237"/>
            <a:ext cx="218661" cy="89089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RANDOM FOREST LIGHTGBM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F9C89D2-46DF-441F-1653-42D88E53992A}"/>
              </a:ext>
            </a:extLst>
          </p:cNvPr>
          <p:cNvSpPr/>
          <p:nvPr/>
        </p:nvSpPr>
        <p:spPr>
          <a:xfrm>
            <a:off x="-12889" y="2478875"/>
            <a:ext cx="225149" cy="9246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XGBOOST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8FCB103-8F7B-7D5C-DC04-2CF9AB57BF48}"/>
              </a:ext>
            </a:extLst>
          </p:cNvPr>
          <p:cNvSpPr/>
          <p:nvPr/>
        </p:nvSpPr>
        <p:spPr>
          <a:xfrm>
            <a:off x="6076" y="3358240"/>
            <a:ext cx="206184" cy="90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LIGHTGBM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8234934-E6E5-8FC5-91AD-B32F880DA6FD}"/>
              </a:ext>
            </a:extLst>
          </p:cNvPr>
          <p:cNvSpPr/>
          <p:nvPr/>
        </p:nvSpPr>
        <p:spPr>
          <a:xfrm>
            <a:off x="6076" y="4240237"/>
            <a:ext cx="206184" cy="89599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CATBOOST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2EA061E-F2E2-3076-1A84-77B170092055}"/>
              </a:ext>
            </a:extLst>
          </p:cNvPr>
          <p:cNvSpPr/>
          <p:nvPr/>
        </p:nvSpPr>
        <p:spPr>
          <a:xfrm>
            <a:off x="-12889" y="5114716"/>
            <a:ext cx="225149" cy="90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FEED-FORWARD NEURAL NETWORK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502D28A-E881-BDC9-AA57-36ED7A0F166C}"/>
              </a:ext>
            </a:extLst>
          </p:cNvPr>
          <p:cNvSpPr/>
          <p:nvPr/>
        </p:nvSpPr>
        <p:spPr>
          <a:xfrm>
            <a:off x="1402488" y="499934"/>
            <a:ext cx="878959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</a:t>
            </a:r>
          </a:p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4473764-DC01-39F2-E0E1-7D860A3DB86E}"/>
              </a:ext>
            </a:extLst>
          </p:cNvPr>
          <p:cNvSpPr/>
          <p:nvPr/>
        </p:nvSpPr>
        <p:spPr>
          <a:xfrm>
            <a:off x="448581" y="499934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28" name="Picture 127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1AD14665-FB97-49C1-BC01-BB47D52DF8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31" y="713667"/>
            <a:ext cx="1053000" cy="972000"/>
          </a:xfrm>
          <a:prstGeom prst="rect">
            <a:avLst/>
          </a:prstGeom>
        </p:spPr>
      </p:pic>
      <p:pic>
        <p:nvPicPr>
          <p:cNvPr id="129" name="Picture 128" descr="A graph of a function&#10;&#10;AI-generated content may be incorrect.">
            <a:extLst>
              <a:ext uri="{FF2B5EF4-FFF2-40B4-BE49-F238E27FC236}">
                <a16:creationId xmlns:a16="http://schemas.microsoft.com/office/drawing/2014/main" id="{AF401DA9-490C-37C3-2A12-D9D3452E83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31" y="1581686"/>
            <a:ext cx="1053000" cy="972000"/>
          </a:xfrm>
          <a:prstGeom prst="rect">
            <a:avLst/>
          </a:prstGeom>
        </p:spPr>
      </p:pic>
      <p:pic>
        <p:nvPicPr>
          <p:cNvPr id="130" name="Picture 129" descr="A graph of a function&#10;&#10;AI-generated content may be incorrect.">
            <a:extLst>
              <a:ext uri="{FF2B5EF4-FFF2-40B4-BE49-F238E27FC236}">
                <a16:creationId xmlns:a16="http://schemas.microsoft.com/office/drawing/2014/main" id="{6ED6B655-AFA5-10AD-81E2-650615D11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31" y="2455178"/>
            <a:ext cx="1053000" cy="972000"/>
          </a:xfrm>
          <a:prstGeom prst="rect">
            <a:avLst/>
          </a:prstGeom>
        </p:spPr>
      </p:pic>
      <p:pic>
        <p:nvPicPr>
          <p:cNvPr id="131" name="Picture 130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80A34370-EBB1-A6D4-1061-213E9BD38B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31" y="3322240"/>
            <a:ext cx="1053000" cy="972000"/>
          </a:xfrm>
          <a:prstGeom prst="rect">
            <a:avLst/>
          </a:prstGeom>
        </p:spPr>
      </p:pic>
      <p:pic>
        <p:nvPicPr>
          <p:cNvPr id="132" name="Picture 131" descr="A graph of a function&#10;&#10;AI-generated content may be incorrect.">
            <a:extLst>
              <a:ext uri="{FF2B5EF4-FFF2-40B4-BE49-F238E27FC236}">
                <a16:creationId xmlns:a16="http://schemas.microsoft.com/office/drawing/2014/main" id="{F30936E8-2406-FD5C-D408-F247975425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31" y="4202233"/>
            <a:ext cx="1053000" cy="972000"/>
          </a:xfrm>
          <a:prstGeom prst="rect">
            <a:avLst/>
          </a:prstGeom>
        </p:spPr>
      </p:pic>
      <p:pic>
        <p:nvPicPr>
          <p:cNvPr id="133" name="Picture 132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025AB1AB-8C62-99BE-4CA5-E4F7AB3BD8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31" y="5078716"/>
            <a:ext cx="1053000" cy="972000"/>
          </a:xfrm>
          <a:prstGeom prst="rect">
            <a:avLst/>
          </a:prstGeom>
        </p:spPr>
      </p:pic>
      <p:pic>
        <p:nvPicPr>
          <p:cNvPr id="134" name="Picture 133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B0C3C8AA-A470-6D6A-AAD2-CC5552E91B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16" y="713667"/>
            <a:ext cx="1053000" cy="972000"/>
          </a:xfrm>
          <a:prstGeom prst="rect">
            <a:avLst/>
          </a:prstGeom>
        </p:spPr>
      </p:pic>
      <p:pic>
        <p:nvPicPr>
          <p:cNvPr id="135" name="Picture 134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E4C55F5B-C238-AB59-74B5-C45D2789E0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16" y="1581686"/>
            <a:ext cx="1053000" cy="972000"/>
          </a:xfrm>
          <a:prstGeom prst="rect">
            <a:avLst/>
          </a:prstGeom>
        </p:spPr>
      </p:pic>
      <p:pic>
        <p:nvPicPr>
          <p:cNvPr id="136" name="Picture 135" descr="A graph of a function&#10;&#10;AI-generated content may be incorrect.">
            <a:extLst>
              <a:ext uri="{FF2B5EF4-FFF2-40B4-BE49-F238E27FC236}">
                <a16:creationId xmlns:a16="http://schemas.microsoft.com/office/drawing/2014/main" id="{EBD81110-9B7C-DFE8-9DEF-CB0E49B7EB3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16" y="2455178"/>
            <a:ext cx="1053000" cy="972000"/>
          </a:xfrm>
          <a:prstGeom prst="rect">
            <a:avLst/>
          </a:prstGeom>
        </p:spPr>
      </p:pic>
      <p:pic>
        <p:nvPicPr>
          <p:cNvPr id="137" name="Picture 136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C2681576-8A23-6652-2DD9-15AF0D5906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16" y="3322240"/>
            <a:ext cx="1053000" cy="972000"/>
          </a:xfrm>
          <a:prstGeom prst="rect">
            <a:avLst/>
          </a:prstGeom>
        </p:spPr>
      </p:pic>
      <p:pic>
        <p:nvPicPr>
          <p:cNvPr id="138" name="Picture 137" descr="A graph of a function&#10;&#10;AI-generated content may be incorrect.">
            <a:extLst>
              <a:ext uri="{FF2B5EF4-FFF2-40B4-BE49-F238E27FC236}">
                <a16:creationId xmlns:a16="http://schemas.microsoft.com/office/drawing/2014/main" id="{3BF49973-6A7C-9CA3-8042-7F6729B4A4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16" y="4202233"/>
            <a:ext cx="1053000" cy="972000"/>
          </a:xfrm>
          <a:prstGeom prst="rect">
            <a:avLst/>
          </a:prstGeom>
        </p:spPr>
      </p:pic>
      <p:pic>
        <p:nvPicPr>
          <p:cNvPr id="139" name="Picture 138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50694A3F-50B3-72BB-E730-F0034BBA89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16" y="5078716"/>
            <a:ext cx="1053000" cy="972000"/>
          </a:xfrm>
          <a:prstGeom prst="rect">
            <a:avLst/>
          </a:prstGeom>
        </p:spPr>
      </p:pic>
      <p:pic>
        <p:nvPicPr>
          <p:cNvPr id="140" name="Picture 139" descr="A graph of a function&#10;&#10;AI-generated content may be incorrect.">
            <a:extLst>
              <a:ext uri="{FF2B5EF4-FFF2-40B4-BE49-F238E27FC236}">
                <a16:creationId xmlns:a16="http://schemas.microsoft.com/office/drawing/2014/main" id="{FE771CCD-A4BB-478F-F280-AB573F12C9C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819" y="711326"/>
            <a:ext cx="1053000" cy="972000"/>
          </a:xfrm>
          <a:prstGeom prst="rect">
            <a:avLst/>
          </a:prstGeom>
        </p:spPr>
      </p:pic>
      <p:pic>
        <p:nvPicPr>
          <p:cNvPr id="141" name="Picture 140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491D120-EA4A-72BC-D969-995C6E9A679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819" y="1579345"/>
            <a:ext cx="1053000" cy="972000"/>
          </a:xfrm>
          <a:prstGeom prst="rect">
            <a:avLst/>
          </a:prstGeom>
        </p:spPr>
      </p:pic>
      <p:pic>
        <p:nvPicPr>
          <p:cNvPr id="142" name="Picture 141" descr="A graph of a function&#10;&#10;AI-generated content may be incorrect.">
            <a:extLst>
              <a:ext uri="{FF2B5EF4-FFF2-40B4-BE49-F238E27FC236}">
                <a16:creationId xmlns:a16="http://schemas.microsoft.com/office/drawing/2014/main" id="{D2684944-193E-3758-8CB2-487556708BB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819" y="2452837"/>
            <a:ext cx="1053000" cy="972000"/>
          </a:xfrm>
          <a:prstGeom prst="rect">
            <a:avLst/>
          </a:prstGeom>
        </p:spPr>
      </p:pic>
      <p:pic>
        <p:nvPicPr>
          <p:cNvPr id="143" name="Picture 142" descr="A graph of a function&#10;&#10;AI-generated content may be incorrect.">
            <a:extLst>
              <a:ext uri="{FF2B5EF4-FFF2-40B4-BE49-F238E27FC236}">
                <a16:creationId xmlns:a16="http://schemas.microsoft.com/office/drawing/2014/main" id="{1770985B-3BC8-F08D-A290-BC8E26B8C06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819" y="3319899"/>
            <a:ext cx="1053000" cy="972000"/>
          </a:xfrm>
          <a:prstGeom prst="rect">
            <a:avLst/>
          </a:prstGeom>
        </p:spPr>
      </p:pic>
      <p:pic>
        <p:nvPicPr>
          <p:cNvPr id="144" name="Picture 143" descr="A graph of a function&#10;&#10;AI-generated content may be incorrect.">
            <a:extLst>
              <a:ext uri="{FF2B5EF4-FFF2-40B4-BE49-F238E27FC236}">
                <a16:creationId xmlns:a16="http://schemas.microsoft.com/office/drawing/2014/main" id="{461A7A23-DAE2-A5DE-5867-6242132D715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819" y="4199892"/>
            <a:ext cx="1053000" cy="972000"/>
          </a:xfrm>
          <a:prstGeom prst="rect">
            <a:avLst/>
          </a:prstGeom>
        </p:spPr>
      </p:pic>
      <p:pic>
        <p:nvPicPr>
          <p:cNvPr id="145" name="Picture 144" descr="A graph of a function&#10;&#10;AI-generated content may be incorrect.">
            <a:extLst>
              <a:ext uri="{FF2B5EF4-FFF2-40B4-BE49-F238E27FC236}">
                <a16:creationId xmlns:a16="http://schemas.microsoft.com/office/drawing/2014/main" id="{651066EF-A896-4095-94F1-8D698735FDF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819" y="5076375"/>
            <a:ext cx="1053000" cy="972000"/>
          </a:xfrm>
          <a:prstGeom prst="rect">
            <a:avLst/>
          </a:prstGeom>
        </p:spPr>
      </p:pic>
      <p:pic>
        <p:nvPicPr>
          <p:cNvPr id="146" name="Picture 145" descr="A graph of a function&#10;&#10;AI-generated content may be incorrect.">
            <a:extLst>
              <a:ext uri="{FF2B5EF4-FFF2-40B4-BE49-F238E27FC236}">
                <a16:creationId xmlns:a16="http://schemas.microsoft.com/office/drawing/2014/main" id="{561E6DB0-364D-E7D3-36DA-42551CC2C88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04" y="713667"/>
            <a:ext cx="1053000" cy="972000"/>
          </a:xfrm>
          <a:prstGeom prst="rect">
            <a:avLst/>
          </a:prstGeom>
        </p:spPr>
      </p:pic>
      <p:pic>
        <p:nvPicPr>
          <p:cNvPr id="147" name="Picture 146" descr="A graph of a function&#10;&#10;AI-generated content may be incorrect.">
            <a:extLst>
              <a:ext uri="{FF2B5EF4-FFF2-40B4-BE49-F238E27FC236}">
                <a16:creationId xmlns:a16="http://schemas.microsoft.com/office/drawing/2014/main" id="{40424130-02F0-83E5-F23B-1A35E65E1BD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04" y="1581686"/>
            <a:ext cx="1053000" cy="972000"/>
          </a:xfrm>
          <a:prstGeom prst="rect">
            <a:avLst/>
          </a:prstGeom>
        </p:spPr>
      </p:pic>
      <p:pic>
        <p:nvPicPr>
          <p:cNvPr id="148" name="Picture 147" descr="A graph of a function&#10;&#10;AI-generated content may be incorrect.">
            <a:extLst>
              <a:ext uri="{FF2B5EF4-FFF2-40B4-BE49-F238E27FC236}">
                <a16:creationId xmlns:a16="http://schemas.microsoft.com/office/drawing/2014/main" id="{F13E477F-0411-3CD3-0464-CEB8A10039D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04" y="2455178"/>
            <a:ext cx="1053000" cy="972000"/>
          </a:xfrm>
          <a:prstGeom prst="rect">
            <a:avLst/>
          </a:prstGeom>
        </p:spPr>
      </p:pic>
      <p:pic>
        <p:nvPicPr>
          <p:cNvPr id="149" name="Picture 148" descr="A graph of a function&#10;&#10;AI-generated content may be incorrect.">
            <a:extLst>
              <a:ext uri="{FF2B5EF4-FFF2-40B4-BE49-F238E27FC236}">
                <a16:creationId xmlns:a16="http://schemas.microsoft.com/office/drawing/2014/main" id="{0E545C65-B4A9-DD54-2164-08515905A7D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04" y="3322240"/>
            <a:ext cx="1053000" cy="972000"/>
          </a:xfrm>
          <a:prstGeom prst="rect">
            <a:avLst/>
          </a:prstGeom>
        </p:spPr>
      </p:pic>
      <p:pic>
        <p:nvPicPr>
          <p:cNvPr id="150" name="Picture 149" descr="A graph of a function&#10;&#10;AI-generated content may be incorrect.">
            <a:extLst>
              <a:ext uri="{FF2B5EF4-FFF2-40B4-BE49-F238E27FC236}">
                <a16:creationId xmlns:a16="http://schemas.microsoft.com/office/drawing/2014/main" id="{EA05062D-22A5-44A7-3387-9C311B48B6E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04" y="4202233"/>
            <a:ext cx="1053000" cy="972000"/>
          </a:xfrm>
          <a:prstGeom prst="rect">
            <a:avLst/>
          </a:prstGeom>
        </p:spPr>
      </p:pic>
      <p:pic>
        <p:nvPicPr>
          <p:cNvPr id="151" name="Picture 150" descr="A graph of a function&#10;&#10;AI-generated content may be incorrect.">
            <a:extLst>
              <a:ext uri="{FF2B5EF4-FFF2-40B4-BE49-F238E27FC236}">
                <a16:creationId xmlns:a16="http://schemas.microsoft.com/office/drawing/2014/main" id="{1B58C9AF-6744-96BB-7713-E6124664618F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04" y="5078716"/>
            <a:ext cx="1053000" cy="972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BBC841B-8291-D207-C3ED-367122D3E4C5}"/>
              </a:ext>
            </a:extLst>
          </p:cNvPr>
          <p:cNvGrpSpPr/>
          <p:nvPr/>
        </p:nvGrpSpPr>
        <p:grpSpPr>
          <a:xfrm>
            <a:off x="479930" y="721416"/>
            <a:ext cx="216000" cy="216000"/>
            <a:chOff x="1002190" y="1572253"/>
            <a:chExt cx="216000" cy="21600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59E6FBF-2066-74A2-B867-B7D12203A649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B95A850-B3B6-4380-0AC9-FC6A1D5B6977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A714024-DA32-2A1B-D990-D84E4C1EA9CE}"/>
              </a:ext>
            </a:extLst>
          </p:cNvPr>
          <p:cNvGrpSpPr/>
          <p:nvPr/>
        </p:nvGrpSpPr>
        <p:grpSpPr>
          <a:xfrm>
            <a:off x="479930" y="1587455"/>
            <a:ext cx="216000" cy="216000"/>
            <a:chOff x="1002190" y="1572253"/>
            <a:chExt cx="216000" cy="21600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EFAB028-879A-F0D8-2C01-5D655AED23FF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b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D397A5F-C637-B908-AC19-3205AABDA51C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397FA33-2D91-E812-3EE5-559325E9E586}"/>
              </a:ext>
            </a:extLst>
          </p:cNvPr>
          <p:cNvGrpSpPr/>
          <p:nvPr/>
        </p:nvGrpSpPr>
        <p:grpSpPr>
          <a:xfrm>
            <a:off x="479930" y="2461243"/>
            <a:ext cx="216000" cy="216000"/>
            <a:chOff x="1002190" y="1572253"/>
            <a:chExt cx="216000" cy="21600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B9AAE9-6AB5-7D8B-D731-01CEB599A02C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549F6BC-07B2-EC62-388E-F6D35A2AA408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0D15C36-973C-CBE3-49D8-786B7B69FAB4}"/>
              </a:ext>
            </a:extLst>
          </p:cNvPr>
          <p:cNvGrpSpPr/>
          <p:nvPr/>
        </p:nvGrpSpPr>
        <p:grpSpPr>
          <a:xfrm>
            <a:off x="479930" y="3335031"/>
            <a:ext cx="216000" cy="216000"/>
            <a:chOff x="1002190" y="1572253"/>
            <a:chExt cx="216000" cy="21600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C25351C-53F3-7899-5C96-F956F1BD4F27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d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E29F8FF-EB71-8683-C145-9A77D07C9933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83592FD-8F45-7E30-EF10-34B424CE3CDD}"/>
              </a:ext>
            </a:extLst>
          </p:cNvPr>
          <p:cNvGrpSpPr/>
          <p:nvPr/>
        </p:nvGrpSpPr>
        <p:grpSpPr>
          <a:xfrm>
            <a:off x="479930" y="4205267"/>
            <a:ext cx="216000" cy="216000"/>
            <a:chOff x="1002190" y="1572253"/>
            <a:chExt cx="216000" cy="2160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9E875D0-3DBB-FED2-E84A-3D27DECD68EA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e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C811F63-C1D5-D26D-349A-7A428D13BB54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164188A-DBF3-9616-194C-1CE7DD34A6AC}"/>
              </a:ext>
            </a:extLst>
          </p:cNvPr>
          <p:cNvGrpSpPr/>
          <p:nvPr/>
        </p:nvGrpSpPr>
        <p:grpSpPr>
          <a:xfrm>
            <a:off x="479930" y="5082605"/>
            <a:ext cx="216000" cy="216000"/>
            <a:chOff x="1002190" y="1572253"/>
            <a:chExt cx="216000" cy="2160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C50417A-F333-D7B3-9249-4C66429FD4DC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0B3428E-D2B0-60FB-6426-9E41889E3E85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8A29F31-84FE-48AC-EC17-778DF8473EC9}"/>
              </a:ext>
            </a:extLst>
          </p:cNvPr>
          <p:cNvGrpSpPr/>
          <p:nvPr/>
        </p:nvGrpSpPr>
        <p:grpSpPr>
          <a:xfrm>
            <a:off x="1459616" y="721416"/>
            <a:ext cx="216000" cy="216000"/>
            <a:chOff x="1002190" y="1572253"/>
            <a:chExt cx="216000" cy="21600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B91AD00-9822-CC76-A17F-33B6AAFCB7BA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g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6CDC3FB-D3A8-18FB-3F05-19E1309E0471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2A6480C-CDE2-D415-4F27-64439F55FEB3}"/>
              </a:ext>
            </a:extLst>
          </p:cNvPr>
          <p:cNvGrpSpPr/>
          <p:nvPr/>
        </p:nvGrpSpPr>
        <p:grpSpPr>
          <a:xfrm>
            <a:off x="1459616" y="1587455"/>
            <a:ext cx="216000" cy="216000"/>
            <a:chOff x="1002190" y="1572253"/>
            <a:chExt cx="216000" cy="216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81F126D-6ADA-5AAE-DE92-554EBF26694A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h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244FD1E-0D90-B81C-54CF-8022140E1FE2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1B74AA0-5C25-984B-9675-ECFD3A41FE2E}"/>
              </a:ext>
            </a:extLst>
          </p:cNvPr>
          <p:cNvGrpSpPr/>
          <p:nvPr/>
        </p:nvGrpSpPr>
        <p:grpSpPr>
          <a:xfrm>
            <a:off x="1459616" y="2461243"/>
            <a:ext cx="216000" cy="216000"/>
            <a:chOff x="1002190" y="1572253"/>
            <a:chExt cx="216000" cy="21600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001538A-5E9D-174E-8BAD-768AA6B2412E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E26F274-39A8-0703-90B9-8019514D3847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D35CFD9-36E1-7F20-7BBA-8F8A5F62744F}"/>
              </a:ext>
            </a:extLst>
          </p:cNvPr>
          <p:cNvGrpSpPr/>
          <p:nvPr/>
        </p:nvGrpSpPr>
        <p:grpSpPr>
          <a:xfrm>
            <a:off x="1459616" y="3335031"/>
            <a:ext cx="216000" cy="216000"/>
            <a:chOff x="1002190" y="1572253"/>
            <a:chExt cx="216000" cy="2160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E77F52B-9BD9-76BF-05D5-C2EB27800F40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j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62D0F52-A70F-D6BD-F4D3-8E7CC38A9067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4DDEB43-1FE8-E395-3E59-F36AB61BCB91}"/>
              </a:ext>
            </a:extLst>
          </p:cNvPr>
          <p:cNvGrpSpPr/>
          <p:nvPr/>
        </p:nvGrpSpPr>
        <p:grpSpPr>
          <a:xfrm>
            <a:off x="1459616" y="4205267"/>
            <a:ext cx="216000" cy="216000"/>
            <a:chOff x="1002190" y="1572253"/>
            <a:chExt cx="216000" cy="21600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518B4BE-F9D3-6EF4-E875-03B16FA1A63D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k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08668C1-2E6C-D9A9-6A08-44C95D1B1C6F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952F9DC-DDCD-6DC2-1C59-5E0DAFFA7D68}"/>
              </a:ext>
            </a:extLst>
          </p:cNvPr>
          <p:cNvGrpSpPr/>
          <p:nvPr/>
        </p:nvGrpSpPr>
        <p:grpSpPr>
          <a:xfrm>
            <a:off x="1459616" y="5082605"/>
            <a:ext cx="216000" cy="216000"/>
            <a:chOff x="1002190" y="1572253"/>
            <a:chExt cx="216000" cy="21600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E5AF050-3863-061B-3BA3-496503CF0368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l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26F7D6A-0485-363C-FA9B-44D7B9450F7D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80769DA-F716-434E-71E2-25B6DB4E1CF1}"/>
              </a:ext>
            </a:extLst>
          </p:cNvPr>
          <p:cNvGrpSpPr/>
          <p:nvPr/>
        </p:nvGrpSpPr>
        <p:grpSpPr>
          <a:xfrm>
            <a:off x="2496636" y="721416"/>
            <a:ext cx="216000" cy="216000"/>
            <a:chOff x="1002190" y="1572253"/>
            <a:chExt cx="216000" cy="21600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31E8750-F1F5-09FE-9B62-E2DAACA89CC4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m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18DEADB-322B-F248-431D-0EA2AB6C7A30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8F37D14-C4E0-DF81-63A1-36D64305E3B0}"/>
              </a:ext>
            </a:extLst>
          </p:cNvPr>
          <p:cNvGrpSpPr/>
          <p:nvPr/>
        </p:nvGrpSpPr>
        <p:grpSpPr>
          <a:xfrm>
            <a:off x="2496636" y="1587455"/>
            <a:ext cx="216000" cy="216000"/>
            <a:chOff x="1002190" y="1572253"/>
            <a:chExt cx="216000" cy="21600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405D2E1-D581-0E25-022B-909DEAC74FFD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n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DCC7B45-6E78-9BB5-CB94-F2FE408FC1B4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0376424-2747-0D29-1889-EA6AFE0E1A28}"/>
              </a:ext>
            </a:extLst>
          </p:cNvPr>
          <p:cNvGrpSpPr/>
          <p:nvPr/>
        </p:nvGrpSpPr>
        <p:grpSpPr>
          <a:xfrm>
            <a:off x="2496636" y="2461243"/>
            <a:ext cx="216000" cy="216000"/>
            <a:chOff x="1002190" y="1572253"/>
            <a:chExt cx="216000" cy="21600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C141F47-71EA-F1FC-1328-8A7186E937CC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o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10A0598-C8CC-7B6A-B151-9DFBCC793BFB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7802ACB-B185-D384-D23B-4692E887925E}"/>
              </a:ext>
            </a:extLst>
          </p:cNvPr>
          <p:cNvGrpSpPr/>
          <p:nvPr/>
        </p:nvGrpSpPr>
        <p:grpSpPr>
          <a:xfrm>
            <a:off x="2496636" y="3335031"/>
            <a:ext cx="216000" cy="216000"/>
            <a:chOff x="1002190" y="1572253"/>
            <a:chExt cx="216000" cy="216000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8D22CC2-78C0-B7D0-9CC0-07F2EA266B8D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p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EFC9243-6D1C-C4CB-F28E-4B0F078E0E0B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73F93A5-C1FF-CF39-8236-E06A4553CD4B}"/>
              </a:ext>
            </a:extLst>
          </p:cNvPr>
          <p:cNvGrpSpPr/>
          <p:nvPr/>
        </p:nvGrpSpPr>
        <p:grpSpPr>
          <a:xfrm>
            <a:off x="2496636" y="4205267"/>
            <a:ext cx="216000" cy="216000"/>
            <a:chOff x="1002190" y="1572253"/>
            <a:chExt cx="216000" cy="216000"/>
          </a:xfrm>
        </p:grpSpPr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5697321A-0C44-34B4-C8C8-F17BAE6CD5EB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q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7709B7CE-0135-DDFE-5C95-6F8781181154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4D2AAAEE-4DF0-CAC9-D317-27F86D129FF8}"/>
              </a:ext>
            </a:extLst>
          </p:cNvPr>
          <p:cNvGrpSpPr/>
          <p:nvPr/>
        </p:nvGrpSpPr>
        <p:grpSpPr>
          <a:xfrm>
            <a:off x="2496636" y="5082605"/>
            <a:ext cx="216000" cy="216000"/>
            <a:chOff x="1002190" y="1572253"/>
            <a:chExt cx="216000" cy="216000"/>
          </a:xfrm>
        </p:grpSpPr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682F650E-C0E6-DC56-06B5-B5FEF66D9DAC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D05539DD-6AFA-E4C9-7881-E46462113377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93C68509-CD09-F9C6-AB81-0E0A198BD776}"/>
              </a:ext>
            </a:extLst>
          </p:cNvPr>
          <p:cNvGrpSpPr/>
          <p:nvPr/>
        </p:nvGrpSpPr>
        <p:grpSpPr>
          <a:xfrm>
            <a:off x="3463245" y="721416"/>
            <a:ext cx="216000" cy="216000"/>
            <a:chOff x="1002190" y="1572253"/>
            <a:chExt cx="216000" cy="216000"/>
          </a:xfrm>
        </p:grpSpPr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D2CD1009-8F78-4953-8CA0-D9DBC7CC21F6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s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1EE2CAB7-CD67-EB81-112B-303FC4699A6C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5531B576-52CC-628C-681B-4CDC5CEF2F00}"/>
              </a:ext>
            </a:extLst>
          </p:cNvPr>
          <p:cNvGrpSpPr/>
          <p:nvPr/>
        </p:nvGrpSpPr>
        <p:grpSpPr>
          <a:xfrm>
            <a:off x="3463245" y="1587455"/>
            <a:ext cx="216000" cy="216000"/>
            <a:chOff x="1002190" y="1572253"/>
            <a:chExt cx="216000" cy="216000"/>
          </a:xfrm>
        </p:grpSpPr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EBCA519A-9B72-6F53-69C8-C2E08A6A15BB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E58BBBFF-228F-F117-5DAD-42E65361E70E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B4C205E4-C670-E617-504F-5147EA778540}"/>
              </a:ext>
            </a:extLst>
          </p:cNvPr>
          <p:cNvGrpSpPr/>
          <p:nvPr/>
        </p:nvGrpSpPr>
        <p:grpSpPr>
          <a:xfrm>
            <a:off x="3463245" y="2461243"/>
            <a:ext cx="216000" cy="216000"/>
            <a:chOff x="1002190" y="1572253"/>
            <a:chExt cx="216000" cy="216000"/>
          </a:xfrm>
        </p:grpSpPr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E788FAF3-F6BC-014D-7FF9-B56E70B7B4A9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FEE27923-8CA7-DEF6-792D-F82BB9DE4DA4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27890CE-5719-1BE8-0B8E-A371EF4A3665}"/>
              </a:ext>
            </a:extLst>
          </p:cNvPr>
          <p:cNvGrpSpPr/>
          <p:nvPr/>
        </p:nvGrpSpPr>
        <p:grpSpPr>
          <a:xfrm>
            <a:off x="3463245" y="3335031"/>
            <a:ext cx="216000" cy="216000"/>
            <a:chOff x="1002190" y="1572253"/>
            <a:chExt cx="216000" cy="216000"/>
          </a:xfrm>
        </p:grpSpPr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5DFAD630-B6F1-EF01-D3D9-9983613BEEF2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v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422BBFF7-FC41-25C9-A922-6CF0BBDDC962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EA972415-6B96-F9ED-DDF7-6EE84B43956E}"/>
              </a:ext>
            </a:extLst>
          </p:cNvPr>
          <p:cNvGrpSpPr/>
          <p:nvPr/>
        </p:nvGrpSpPr>
        <p:grpSpPr>
          <a:xfrm>
            <a:off x="3463245" y="4205267"/>
            <a:ext cx="216000" cy="216000"/>
            <a:chOff x="1002190" y="1572253"/>
            <a:chExt cx="216000" cy="216000"/>
          </a:xfrm>
        </p:grpSpPr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B98DB5ED-7BC0-3E40-5F10-81F5CD0DF69A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w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C52D8A27-9766-A4EF-7421-9552168B7CB8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F92D72A9-0A55-FF71-DA80-530852A0ECD1}"/>
              </a:ext>
            </a:extLst>
          </p:cNvPr>
          <p:cNvGrpSpPr/>
          <p:nvPr/>
        </p:nvGrpSpPr>
        <p:grpSpPr>
          <a:xfrm>
            <a:off x="3463245" y="5082605"/>
            <a:ext cx="216000" cy="216000"/>
            <a:chOff x="1002190" y="1572253"/>
            <a:chExt cx="216000" cy="216000"/>
          </a:xfrm>
        </p:grpSpPr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F202536B-EDFA-2985-D247-DFF25F396E3C}"/>
                </a:ext>
              </a:extLst>
            </p:cNvPr>
            <p:cNvSpPr txBox="1"/>
            <p:nvPr/>
          </p:nvSpPr>
          <p:spPr>
            <a:xfrm>
              <a:off x="1002190" y="1572253"/>
              <a:ext cx="216000" cy="216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lang="en-GB" sz="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B637CF7A-D6B1-A968-FF70-0D7FCDE182C0}"/>
                </a:ext>
              </a:extLst>
            </p:cNvPr>
            <p:cNvSpPr/>
            <p:nvPr/>
          </p:nvSpPr>
          <p:spPr>
            <a:xfrm>
              <a:off x="1040747" y="1619373"/>
              <a:ext cx="144000" cy="144000"/>
            </a:xfrm>
            <a:prstGeom prst="rect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517527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76</Words>
  <Application>Microsoft Office PowerPoint</Application>
  <PresentationFormat>Custom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5</cp:revision>
  <dcterms:created xsi:type="dcterms:W3CDTF">2025-07-03T10:20:20Z</dcterms:created>
  <dcterms:modified xsi:type="dcterms:W3CDTF">2025-07-08T13:15:00Z</dcterms:modified>
</cp:coreProperties>
</file>

<file path=docProps/thumbnail.jpeg>
</file>